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617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F8AE-4159-46E7-86CB-F0D76F8F1493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C30C-CFAD-4E43-AC7F-894892A53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07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F8AE-4159-46E7-86CB-F0D76F8F1493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C30C-CFAD-4E43-AC7F-894892A53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68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F8AE-4159-46E7-86CB-F0D76F8F1493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C30C-CFAD-4E43-AC7F-894892A53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18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F8AE-4159-46E7-86CB-F0D76F8F1493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C30C-CFAD-4E43-AC7F-894892A53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1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F8AE-4159-46E7-86CB-F0D76F8F1493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C30C-CFAD-4E43-AC7F-894892A53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68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F8AE-4159-46E7-86CB-F0D76F8F1493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C30C-CFAD-4E43-AC7F-894892A53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F8AE-4159-46E7-86CB-F0D76F8F1493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C30C-CFAD-4E43-AC7F-894892A53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998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F8AE-4159-46E7-86CB-F0D76F8F1493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C30C-CFAD-4E43-AC7F-894892A53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74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F8AE-4159-46E7-86CB-F0D76F8F1493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C30C-CFAD-4E43-AC7F-894892A53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95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F8AE-4159-46E7-86CB-F0D76F8F1493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C30C-CFAD-4E43-AC7F-894892A53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2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F8AE-4159-46E7-86CB-F0D76F8F1493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C30C-CFAD-4E43-AC7F-894892A53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4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8F8AE-4159-46E7-86CB-F0D76F8F1493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0C30C-CFAD-4E43-AC7F-894892A53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47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SIMPLE 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51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73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49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48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8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076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</Words>
  <Application>Microsoft Office PowerPoint</Application>
  <PresentationFormat>Широкоэкранный</PresentationFormat>
  <Paragraphs>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PRESENT SIMPLE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SIMPLE </dc:title>
  <dc:creator>Пользователь</dc:creator>
  <cp:lastModifiedBy>Пользователь</cp:lastModifiedBy>
  <cp:revision>2</cp:revision>
  <dcterms:created xsi:type="dcterms:W3CDTF">2023-10-07T18:34:39Z</dcterms:created>
  <dcterms:modified xsi:type="dcterms:W3CDTF">2023-10-07T18:40:53Z</dcterms:modified>
</cp:coreProperties>
</file>