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617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8F15-910B-42BC-B365-9E7139E74DDE}" type="datetimeFigureOut">
              <a:rPr lang="ru-RU" smtClean="0"/>
              <a:t>07.10.2023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D000-64AE-4D72-91AC-3185569CB4E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3657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8F15-910B-42BC-B365-9E7139E74DDE}" type="datetimeFigureOut">
              <a:rPr lang="ru-RU" smtClean="0"/>
              <a:t>07.10.2023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D000-64AE-4D72-91AC-3185569CB4E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704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8F15-910B-42BC-B365-9E7139E74DDE}" type="datetimeFigureOut">
              <a:rPr lang="ru-RU" smtClean="0"/>
              <a:t>07.10.2023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D000-64AE-4D72-91AC-3185569CB4E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6069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8F15-910B-42BC-B365-9E7139E74DDE}" type="datetimeFigureOut">
              <a:rPr lang="ru-RU" smtClean="0"/>
              <a:t>07.10.2023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D000-64AE-4D72-91AC-3185569CB4E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5870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8F15-910B-42BC-B365-9E7139E74DDE}" type="datetimeFigureOut">
              <a:rPr lang="ru-RU" smtClean="0"/>
              <a:t>07.10.2023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D000-64AE-4D72-91AC-3185569CB4E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9859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8F15-910B-42BC-B365-9E7139E74DDE}" type="datetimeFigureOut">
              <a:rPr lang="ru-RU" smtClean="0"/>
              <a:t>07.10.2023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D000-64AE-4D72-91AC-3185569CB4E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5022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8F15-910B-42BC-B365-9E7139E74DDE}" type="datetimeFigureOut">
              <a:rPr lang="ru-RU" smtClean="0"/>
              <a:t>07.10.2023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D000-64AE-4D72-91AC-3185569CB4E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4731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8F15-910B-42BC-B365-9E7139E74DDE}" type="datetimeFigureOut">
              <a:rPr lang="ru-RU" smtClean="0"/>
              <a:t>07.10.2023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D000-64AE-4D72-91AC-3185569CB4E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6818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8F15-910B-42BC-B365-9E7139E74DDE}" type="datetimeFigureOut">
              <a:rPr lang="ru-RU" smtClean="0"/>
              <a:t>07.10.2023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D000-64AE-4D72-91AC-3185569CB4E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7104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8F15-910B-42BC-B365-9E7139E74DDE}" type="datetimeFigureOut">
              <a:rPr lang="ru-RU" smtClean="0"/>
              <a:t>07.10.2023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D000-64AE-4D72-91AC-3185569CB4E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6444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8F15-910B-42BC-B365-9E7139E74DDE}" type="datetimeFigureOut">
              <a:rPr lang="ru-RU" smtClean="0"/>
              <a:t>07.10.2023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D000-64AE-4D72-91AC-3185569CB4E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6136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48F15-910B-42BC-B365-9E7139E74DDE}" type="datetimeFigureOut">
              <a:rPr lang="ru-RU" smtClean="0"/>
              <a:t>07.10.2023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9D000-64AE-4D72-91AC-3185569CB4E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7708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be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астоящем времени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03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be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настоящем времени</a:t>
            </a:r>
            <a:endParaRPr lang="ru-RU" dirty="0"/>
          </a:p>
        </p:txBody>
      </p:sp>
      <p:sp>
        <p:nvSpPr>
          <p:cNvPr id="3" name="Стрелка вниз 2"/>
          <p:cNvSpPr/>
          <p:nvPr/>
        </p:nvSpPr>
        <p:spPr>
          <a:xfrm>
            <a:off x="2488675" y="1385740"/>
            <a:ext cx="179109" cy="13857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6006445" y="1385740"/>
            <a:ext cx="179109" cy="13857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>
            <a:off x="9524215" y="1385740"/>
            <a:ext cx="179109" cy="13857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 flipH="1">
            <a:off x="2130455" y="3572759"/>
            <a:ext cx="10746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flipH="1">
            <a:off x="5648225" y="3572759"/>
            <a:ext cx="10746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flipH="1">
            <a:off x="9401665" y="3489489"/>
            <a:ext cx="10746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633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b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авая фигурная скобка 2"/>
          <p:cNvSpPr/>
          <p:nvPr/>
        </p:nvSpPr>
        <p:spPr>
          <a:xfrm>
            <a:off x="7096967" y="1988235"/>
            <a:ext cx="414780" cy="1828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 flipH="1">
            <a:off x="7860539" y="2102416"/>
            <a:ext cx="76498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993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4138367" y="2293864"/>
            <a:ext cx="22058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endParaRPr lang="ru-RU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авая фигурная скобка 2"/>
          <p:cNvSpPr/>
          <p:nvPr/>
        </p:nvSpPr>
        <p:spPr>
          <a:xfrm>
            <a:off x="6344239" y="810705"/>
            <a:ext cx="631596" cy="416664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522590" y="889221"/>
            <a:ext cx="265835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</a:p>
          <a:p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</a:p>
          <a:p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846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51868" y="2361760"/>
            <a:ext cx="13857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endParaRPr lang="ru-RU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авая фигурная скобка 2"/>
          <p:cNvSpPr/>
          <p:nvPr/>
        </p:nvSpPr>
        <p:spPr>
          <a:xfrm>
            <a:off x="6259398" y="1253765"/>
            <a:ext cx="575035" cy="378565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8041064" y="1253765"/>
            <a:ext cx="21116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</a:p>
          <a:p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</a:p>
          <a:p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</a:p>
        </p:txBody>
      </p:sp>
    </p:spTree>
    <p:extLst>
      <p:ext uri="{BB962C8B-B14F-4D97-AF65-F5344CB8AC3E}">
        <p14:creationId xmlns:p14="http://schemas.microsoft.com/office/powerpoint/2010/main" val="41605814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24</Words>
  <Application>Microsoft Office PowerPoint</Application>
  <PresentationFormat>Широкоэкранный</PresentationFormat>
  <Paragraphs>15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Глагол  to be  в настоящем времени</vt:lpstr>
      <vt:lpstr>Глагол  to be  в настоящем времени</vt:lpstr>
      <vt:lpstr>          am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Глагол  to be  в настоящем времени</dc:title>
  <dc:creator>Пользователь</dc:creator>
  <cp:lastModifiedBy>Пользователь</cp:lastModifiedBy>
  <cp:revision>3</cp:revision>
  <dcterms:created xsi:type="dcterms:W3CDTF">2023-10-07T18:10:53Z</dcterms:created>
  <dcterms:modified xsi:type="dcterms:W3CDTF">2023-10-07T18:30:09Z</dcterms:modified>
</cp:coreProperties>
</file>